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257" r:id="rId3"/>
    <p:sldId id="258" r:id="rId4"/>
    <p:sldId id="267" r:id="rId5"/>
    <p:sldId id="260" r:id="rId6"/>
    <p:sldId id="259" r:id="rId7"/>
    <p:sldId id="268" r:id="rId8"/>
    <p:sldId id="261" r:id="rId9"/>
    <p:sldId id="262" r:id="rId10"/>
    <p:sldId id="263" r:id="rId11"/>
    <p:sldId id="264" r:id="rId12"/>
    <p:sldId id="265" r:id="rId13"/>
    <p:sldId id="266" r:id="rId14"/>
    <p:sldId id="269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736BA35-66FD-46F2-BDAD-091D30A1401C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A3BCFC7-0172-4181-8802-92E160030B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6610C-B64E-465C-A452-A4238C8132A2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5EA5135-063F-40FB-83FE-9D05CC833D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6610C-B64E-465C-A452-A4238C8132A2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5135-063F-40FB-83FE-9D05CC833D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6610C-B64E-465C-A452-A4238C8132A2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5135-063F-40FB-83FE-9D05CC833D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6610C-B64E-465C-A452-A4238C8132A2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5EA5135-063F-40FB-83FE-9D05CC833D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6610C-B64E-465C-A452-A4238C8132A2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5135-063F-40FB-83FE-9D05CC833DF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6610C-B64E-465C-A452-A4238C8132A2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5135-063F-40FB-83FE-9D05CC833D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6610C-B64E-465C-A452-A4238C8132A2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5EA5135-063F-40FB-83FE-9D05CC833DF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6610C-B64E-465C-A452-A4238C8132A2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5135-063F-40FB-83FE-9D05CC833D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6610C-B64E-465C-A452-A4238C8132A2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5135-063F-40FB-83FE-9D05CC833D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6610C-B64E-465C-A452-A4238C8132A2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5135-063F-40FB-83FE-9D05CC833D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6610C-B64E-465C-A452-A4238C8132A2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5135-063F-40FB-83FE-9D05CC833DF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346610C-B64E-465C-A452-A4238C8132A2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5EA5135-063F-40FB-83FE-9D05CC833DF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81200"/>
            <a:ext cx="8610600" cy="1222375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Multiple Intelligences </a:t>
            </a:r>
            <a:br>
              <a:rPr lang="en-US" dirty="0" smtClean="0"/>
            </a:br>
            <a:r>
              <a:rPr lang="en-US" dirty="0" smtClean="0"/>
              <a:t>and </a:t>
            </a:r>
            <a:br>
              <a:rPr lang="en-US" dirty="0" smtClean="0"/>
            </a:br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419600"/>
            <a:ext cx="8458200" cy="914400"/>
          </a:xfrm>
        </p:spPr>
        <p:txBody>
          <a:bodyPr/>
          <a:lstStyle/>
          <a:p>
            <a:pPr algn="ctr"/>
            <a:r>
              <a:rPr lang="en-US" dirty="0" smtClean="0"/>
              <a:t>Ian J. McCoog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Intrapersonal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19412" y="2493169"/>
            <a:ext cx="34575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Naturalistic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19350" y="2340769"/>
            <a:ext cx="44577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Existential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47862" y="2378869"/>
            <a:ext cx="5400675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Extending Thinking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about your favorite lesson.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Use the checklist to come up with ways that you could tailor that lesson to the multiple intelligences using technology.</a:t>
            </a:r>
          </a:p>
          <a:p>
            <a:endParaRPr lang="en-US" dirty="0" smtClean="0"/>
          </a:p>
          <a:p>
            <a:r>
              <a:rPr lang="en-US" dirty="0" smtClean="0"/>
              <a:t>I’ll pull us back and we’ll share.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75350" y="2057400"/>
            <a:ext cx="5696012" cy="342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Linguistic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869074"/>
            <a:ext cx="3352800" cy="4081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Logical-Mathematical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740694"/>
            <a:ext cx="41148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Logical-Mathematical</a:t>
            </a:r>
            <a:endParaRPr lang="en-US" dirty="0"/>
          </a:p>
        </p:txBody>
      </p:sp>
      <p:sp>
        <p:nvSpPr>
          <p:cNvPr id="4" name="Flowchart: Connector 3"/>
          <p:cNvSpPr/>
          <p:nvPr/>
        </p:nvSpPr>
        <p:spPr>
          <a:xfrm>
            <a:off x="3200400" y="1905000"/>
            <a:ext cx="2209800" cy="2133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Connector 4"/>
          <p:cNvSpPr/>
          <p:nvPr/>
        </p:nvSpPr>
        <p:spPr>
          <a:xfrm>
            <a:off x="4114800" y="3200400"/>
            <a:ext cx="1981200" cy="20574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Connector 5"/>
          <p:cNvSpPr/>
          <p:nvPr/>
        </p:nvSpPr>
        <p:spPr>
          <a:xfrm>
            <a:off x="2438400" y="3200400"/>
            <a:ext cx="2057400" cy="2133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33800" y="2590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Penguins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43200" y="40386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Old TV Shows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3962400"/>
            <a:ext cx="106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Things that are B and W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91000" y="3657600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Spatial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67025" y="2035969"/>
            <a:ext cx="356235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Musical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9450" y="2388394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Musical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09801" y="1981201"/>
            <a:ext cx="5074626" cy="3534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Bodily-Kinesthetic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41054" y="1554163"/>
            <a:ext cx="3014291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Interpersonal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90801" y="1828800"/>
            <a:ext cx="4201166" cy="3896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149</TotalTime>
  <Words>67</Words>
  <Application>Microsoft Office PowerPoint</Application>
  <PresentationFormat>On-screen Show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Trek</vt:lpstr>
      <vt:lpstr>Multiple Intelligences  and  Technology</vt:lpstr>
      <vt:lpstr>Linguistic</vt:lpstr>
      <vt:lpstr>Logical-Mathematical</vt:lpstr>
      <vt:lpstr>Logical-Mathematical</vt:lpstr>
      <vt:lpstr>Spatial</vt:lpstr>
      <vt:lpstr>Musical</vt:lpstr>
      <vt:lpstr>Musical</vt:lpstr>
      <vt:lpstr>Bodily-Kinesthetic</vt:lpstr>
      <vt:lpstr>Interpersonal</vt:lpstr>
      <vt:lpstr>Intrapersonal</vt:lpstr>
      <vt:lpstr>Naturalistic</vt:lpstr>
      <vt:lpstr>Existential</vt:lpstr>
      <vt:lpstr>Extending Thinking</vt:lpstr>
      <vt:lpstr>Thank You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Multiple Intelligences  and  Technology</dc:title>
  <dc:creator> </dc:creator>
  <cp:lastModifiedBy> </cp:lastModifiedBy>
  <cp:revision>9</cp:revision>
  <dcterms:created xsi:type="dcterms:W3CDTF">2009-09-21T15:19:11Z</dcterms:created>
  <dcterms:modified xsi:type="dcterms:W3CDTF">2009-09-21T17:48:15Z</dcterms:modified>
</cp:coreProperties>
</file>